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66" r:id="rId3"/>
    <p:sldId id="271" r:id="rId4"/>
    <p:sldId id="272" r:id="rId5"/>
    <p:sldId id="273" r:id="rId6"/>
    <p:sldId id="269" r:id="rId7"/>
    <p:sldId id="270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7" r:id="rId18"/>
  </p:sldIdLst>
  <p:sldSz cx="9144000" cy="5143500" type="screen16x9"/>
  <p:notesSz cx="6858000" cy="9144000"/>
  <p:embeddedFontLst>
    <p:embeddedFont>
      <p:font typeface="Corbel" panose="020B0503020204020204" pitchFamily="34" charset="0"/>
      <p:regular r:id="rId20"/>
      <p:bold r:id="rId21"/>
      <p:italic r:id="rId22"/>
      <p:boldItalic r:id="rId23"/>
    </p:embeddedFont>
    <p:embeddedFont>
      <p:font typeface="Earth Orbiter" pitchFamily="2" charset="0"/>
      <p:regular r:id="rId24"/>
    </p:embeddedFont>
    <p:embeddedFont>
      <p:font typeface="Jockey One" panose="020B0604020202020204" charset="-18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825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956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928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477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895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  <a:endParaRPr lang="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e" sz="1000">
                <a:solidFill>
                  <a:schemeClr val="dk2"/>
                </a:solidFill>
              </a:rPr>
              <a:t>‹#›</a:t>
            </a:fld>
            <a:endParaRPr lang="de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2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 descr="Start scree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0" y="3662100"/>
            <a:ext cx="3128999" cy="148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de" sz="2400" dirty="0">
                <a:solidFill>
                  <a:srgbClr val="999999"/>
                </a:solidFill>
                <a:latin typeface="Earth Orbiter" pitchFamily="2" charset="0"/>
                <a:ea typeface="Jockey One"/>
                <a:cs typeface="Jockey One"/>
                <a:sym typeface="Jockey One"/>
              </a:rPr>
              <a:t>Liam Bakker </a:t>
            </a:r>
          </a:p>
          <a:p>
            <a:pPr lvl="0" algn="l">
              <a:spcBef>
                <a:spcPts val="0"/>
              </a:spcBef>
              <a:buNone/>
            </a:pPr>
            <a:r>
              <a:rPr lang="de" sz="2400" dirty="0">
                <a:solidFill>
                  <a:srgbClr val="999999"/>
                </a:solidFill>
                <a:latin typeface="Earth Orbiter" pitchFamily="2" charset="0"/>
                <a:ea typeface="Jockey One"/>
                <a:cs typeface="Jockey One"/>
                <a:sym typeface="Jockey One"/>
              </a:rPr>
              <a:t>Tymon Simonides </a:t>
            </a:r>
          </a:p>
          <a:p>
            <a:pPr lvl="0" algn="l">
              <a:spcBef>
                <a:spcPts val="0"/>
              </a:spcBef>
              <a:buNone/>
            </a:pPr>
            <a:r>
              <a:rPr lang="de" sz="2400" dirty="0">
                <a:solidFill>
                  <a:srgbClr val="999999"/>
                </a:solidFill>
                <a:latin typeface="Earth Orbiter" pitchFamily="2" charset="0"/>
                <a:ea typeface="Jockey One"/>
                <a:cs typeface="Jockey One"/>
                <a:sym typeface="Jockey One"/>
              </a:rPr>
              <a:t>Daniel Tarsoly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3052428" y="3989904"/>
            <a:ext cx="3589912" cy="148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de" sz="2400" dirty="0">
                <a:solidFill>
                  <a:srgbClr val="999999"/>
                </a:solidFill>
                <a:latin typeface="Earth Orbiter" pitchFamily="2" charset="0"/>
                <a:ea typeface="Jockey One"/>
                <a:cs typeface="Jockey One"/>
                <a:sym typeface="Jockey One"/>
              </a:rPr>
              <a:t>Martins Avots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de" sz="2400" dirty="0">
                <a:solidFill>
                  <a:srgbClr val="999999"/>
                </a:solidFill>
                <a:latin typeface="Earth Orbiter" pitchFamily="2" charset="0"/>
                <a:ea typeface="Jockey One"/>
                <a:cs typeface="Jockey One"/>
                <a:sym typeface="Jockey One"/>
              </a:rPr>
              <a:t>Larissa Hartmann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2" y="0"/>
            <a:ext cx="91440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>
                <a:solidFill>
                  <a:srgbClr val="666666"/>
                </a:solidFill>
                <a:latin typeface="Earth Orbiter" pitchFamily="2" charset="0"/>
                <a:ea typeface="Jockey One"/>
                <a:cs typeface="Jockey One"/>
                <a:sym typeface="Jockey One"/>
              </a:rPr>
              <a:t>Moodboard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0774" y="0"/>
            <a:ext cx="701322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3" name="Shape 8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2800" dirty="0">
                <a:solidFill>
                  <a:srgbClr val="666666"/>
                </a:solidFill>
                <a:latin typeface="Earth Orbiter" pitchFamily="2" charset="0"/>
                <a:ea typeface="Jockey One"/>
                <a:cs typeface="Jockey One"/>
                <a:sym typeface="Jockey One"/>
              </a:rPr>
              <a:t>Stylesheet</a:t>
            </a:r>
          </a:p>
        </p:txBody>
      </p:sp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 l="51155" b="26750"/>
          <a:stretch/>
        </p:blipFill>
        <p:spPr>
          <a:xfrm>
            <a:off x="0" y="1375800"/>
            <a:ext cx="4639723" cy="3767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r="51155"/>
          <a:stretch/>
        </p:blipFill>
        <p:spPr>
          <a:xfrm>
            <a:off x="4639725" y="0"/>
            <a:ext cx="44661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4">
            <a:alphaModFix/>
          </a:blip>
          <a:srcRect t="35857" b="23834"/>
          <a:stretch/>
        </p:blipFill>
        <p:spPr>
          <a:xfrm>
            <a:off x="2347375" y="3534823"/>
            <a:ext cx="2247900" cy="160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 rotWithShape="1">
          <a:blip r:embed="rId5">
            <a:alphaModFix/>
          </a:blip>
          <a:srcRect l="72145" t="33576" r="7637" b="36573"/>
          <a:stretch/>
        </p:blipFill>
        <p:spPr>
          <a:xfrm>
            <a:off x="218725" y="3571487"/>
            <a:ext cx="1848576" cy="153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2" y="0"/>
            <a:ext cx="91440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>
                <a:solidFill>
                  <a:srgbClr val="666666"/>
                </a:solidFill>
                <a:latin typeface="Earth Orbiter" pitchFamily="2" charset="0"/>
                <a:ea typeface="Jockey One"/>
                <a:cs typeface="Jockey One"/>
                <a:sym typeface="Jockey One"/>
              </a:rPr>
              <a:t>Concept</a:t>
            </a:r>
            <a:r>
              <a:rPr lang="de" dirty="0">
                <a:solidFill>
                  <a:srgbClr val="666666"/>
                </a:solidFill>
                <a:latin typeface="Jockey One"/>
                <a:ea typeface="Jockey One"/>
                <a:cs typeface="Jockey One"/>
                <a:sym typeface="Jockey One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3250" y="310450"/>
            <a:ext cx="2039049" cy="203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5175" y="2075050"/>
            <a:ext cx="4269172" cy="24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150" y="905425"/>
            <a:ext cx="3624974" cy="203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150" y="2718825"/>
            <a:ext cx="4091524" cy="230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87849" y="310450"/>
            <a:ext cx="2308541" cy="23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2" y="0"/>
            <a:ext cx="914402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5550" y="3362200"/>
            <a:ext cx="1168424" cy="1168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>
                <a:solidFill>
                  <a:srgbClr val="666666"/>
                </a:solidFill>
                <a:latin typeface="Earth Orbiter" pitchFamily="2" charset="0"/>
                <a:ea typeface="Jockey One"/>
                <a:cs typeface="Jockey One"/>
                <a:sym typeface="Jockey One"/>
              </a:rPr>
              <a:t>Concept</a:t>
            </a:r>
            <a:r>
              <a:rPr lang="de" dirty="0">
                <a:solidFill>
                  <a:srgbClr val="666666"/>
                </a:solidFill>
                <a:latin typeface="Jockey One"/>
                <a:ea typeface="Jockey One"/>
                <a:cs typeface="Jockey One"/>
                <a:sym typeface="Jockey One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06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500" y="1140650"/>
            <a:ext cx="2286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959307">
            <a:off x="705599" y="759649"/>
            <a:ext cx="1524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565162"/>
            <a:ext cx="4572000" cy="258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8562" y="2944137"/>
            <a:ext cx="2422400" cy="175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7675" y="3385812"/>
            <a:ext cx="1121175" cy="11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75072" y="4"/>
            <a:ext cx="769085" cy="76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74672" y="770398"/>
            <a:ext cx="748197" cy="744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22502" y="760006"/>
            <a:ext cx="769085" cy="76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0324" y="3071325"/>
            <a:ext cx="2305313" cy="167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332946" y="10396"/>
            <a:ext cx="748197" cy="744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245550" y="10399"/>
            <a:ext cx="717890" cy="769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05300" y="1918850"/>
            <a:ext cx="1152474" cy="115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564228" y="1520006"/>
            <a:ext cx="769085" cy="76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953640" y="775028"/>
            <a:ext cx="708090" cy="759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973239" y="20909"/>
            <a:ext cx="708090" cy="759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322502" y="1530390"/>
            <a:ext cx="769085" cy="76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805587" y="1540782"/>
            <a:ext cx="769085" cy="76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087709" y="775028"/>
            <a:ext cx="708090" cy="759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379619" y="775028"/>
            <a:ext cx="708090" cy="759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671529" y="775028"/>
            <a:ext cx="708090" cy="759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805587" y="770397"/>
            <a:ext cx="769085" cy="76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805587" y="4"/>
            <a:ext cx="769085" cy="76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097509" y="15654"/>
            <a:ext cx="708090" cy="759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389419" y="15654"/>
            <a:ext cx="708090" cy="759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4671524" y="19740"/>
            <a:ext cx="717890" cy="769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29">
            <a:alphaModFix amt="70000"/>
          </a:blip>
          <a:stretch>
            <a:fillRect/>
          </a:stretch>
        </p:blipFill>
        <p:spPr>
          <a:xfrm>
            <a:off x="4233587" y="1588799"/>
            <a:ext cx="2495901" cy="18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57700" y="183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2800" dirty="0">
                <a:solidFill>
                  <a:srgbClr val="666666"/>
                </a:solidFill>
                <a:latin typeface="Earth Orbiter" pitchFamily="2" charset="0"/>
                <a:ea typeface="Jockey One"/>
                <a:cs typeface="Jockey One"/>
                <a:sym typeface="Jockey One"/>
              </a:rPr>
              <a:t>Mockup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2" y="0"/>
            <a:ext cx="91440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/>
          <p:nvPr/>
        </p:nvSpPr>
        <p:spPr>
          <a:xfrm>
            <a:off x="3943125" y="-6975"/>
            <a:ext cx="4261800" cy="52062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>
                <a:solidFill>
                  <a:srgbClr val="666666"/>
                </a:solidFill>
                <a:latin typeface="Earth Orbiter" pitchFamily="2" charset="0"/>
                <a:ea typeface="Jockey One"/>
                <a:cs typeface="Jockey One"/>
                <a:sym typeface="Jockey One"/>
              </a:rPr>
              <a:t>Flowchart</a:t>
            </a:r>
            <a:r>
              <a:rPr lang="de" dirty="0">
                <a:solidFill>
                  <a:srgbClr val="666666"/>
                </a:solidFill>
                <a:latin typeface="Jockey One"/>
                <a:ea typeface="Jockey One"/>
                <a:cs typeface="Jockey One"/>
                <a:sym typeface="Jockey One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45" name="Shape 145" descr="Flowchart Orbi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7545" y="0"/>
            <a:ext cx="415736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2" y="0"/>
            <a:ext cx="91440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>
                <a:solidFill>
                  <a:srgbClr val="666666"/>
                </a:solidFill>
                <a:latin typeface="Earth Orbiter" pitchFamily="2" charset="0"/>
                <a:ea typeface="Jockey One"/>
                <a:cs typeface="Jockey One"/>
                <a:sym typeface="Jockey One"/>
              </a:rPr>
              <a:t>Planning</a:t>
            </a:r>
            <a:r>
              <a:rPr lang="de" dirty="0">
                <a:solidFill>
                  <a:srgbClr val="666666"/>
                </a:solidFill>
                <a:latin typeface="Jockey One"/>
                <a:ea typeface="Jockey One"/>
                <a:cs typeface="Jockey One"/>
                <a:sym typeface="Jockey One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9724" y="1"/>
            <a:ext cx="4734273" cy="23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829275"/>
            <a:ext cx="6297549" cy="331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5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2" y="0"/>
            <a:ext cx="91440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3999" cy="514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" sz="6000" dirty="0">
                <a:solidFill>
                  <a:srgbClr val="999999"/>
                </a:solidFill>
                <a:latin typeface="Earth Orbiter" pitchFamily="2" charset="0"/>
                <a:ea typeface="Jockey One"/>
                <a:cs typeface="Jockey One"/>
                <a:sym typeface="Jockey One"/>
              </a:rPr>
              <a:t>Thank you  for your attention!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" sz="6000" dirty="0">
                <a:solidFill>
                  <a:srgbClr val="999999"/>
                </a:solidFill>
                <a:latin typeface="Earth Orbiter" pitchFamily="2" charset="0"/>
                <a:ea typeface="Jockey One"/>
                <a:cs typeface="Jockey One"/>
                <a:sym typeface="Jockey One"/>
              </a:rPr>
              <a:t>Any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" sz="6000" dirty="0">
                <a:solidFill>
                  <a:srgbClr val="999999"/>
                </a:solidFill>
                <a:latin typeface="Earth Orbiter" pitchFamily="2" charset="0"/>
                <a:ea typeface="Jockey One"/>
                <a:cs typeface="Jockey One"/>
                <a:sym typeface="Jockey One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2" y="0"/>
            <a:ext cx="91440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294275" y="1151525"/>
            <a:ext cx="8444400" cy="362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2000"/>
              </a:lnSpc>
              <a:spcBef>
                <a:spcPts val="900"/>
              </a:spcBef>
            </a:pPr>
            <a:r>
              <a:rPr lang="nl-NL" sz="2800" i="1" kern="1200" dirty="0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Orbital </a:t>
            </a:r>
            <a:r>
              <a:rPr lang="nl-NL" sz="2800" i="1" kern="1200" dirty="0" err="1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Warfare</a:t>
            </a:r>
            <a:r>
              <a:rPr lang="nl-NL" sz="2800" i="1" kern="1200" dirty="0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 is a </a:t>
            </a:r>
            <a:r>
              <a:rPr lang="nl-NL" sz="2800" i="1" kern="1200" dirty="0" err="1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physics-based</a:t>
            </a:r>
            <a:r>
              <a:rPr lang="nl-NL" sz="2800" i="1" kern="1200" dirty="0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 game </a:t>
            </a:r>
            <a:r>
              <a:rPr lang="nl-NL" sz="2800" i="1" kern="1200" dirty="0" err="1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where</a:t>
            </a:r>
            <a:r>
              <a:rPr lang="nl-NL" sz="2800" i="1" kern="1200" dirty="0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 </a:t>
            </a:r>
            <a:r>
              <a:rPr lang="nl-NL" sz="2800" i="1" kern="1200" dirty="0" err="1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you</a:t>
            </a:r>
            <a:r>
              <a:rPr lang="nl-NL" sz="2800" i="1" kern="1200" dirty="0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 </a:t>
            </a:r>
            <a:r>
              <a:rPr lang="nl-NL" sz="2800" i="1" kern="1200" dirty="0" err="1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and</a:t>
            </a:r>
            <a:r>
              <a:rPr lang="nl-NL" sz="2800" i="1" kern="1200" dirty="0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 </a:t>
            </a:r>
            <a:r>
              <a:rPr lang="nl-NL" sz="2800" i="1" kern="1200" dirty="0" err="1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other</a:t>
            </a:r>
            <a:r>
              <a:rPr lang="nl-NL" sz="2800" i="1" kern="1200" dirty="0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 ‘Captains‘ </a:t>
            </a:r>
            <a:r>
              <a:rPr lang="nl-NL" sz="2800" i="1" kern="1200" dirty="0" err="1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fight</a:t>
            </a:r>
            <a:r>
              <a:rPr lang="nl-NL" sz="2800" i="1" kern="1200" dirty="0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 </a:t>
            </a:r>
            <a:r>
              <a:rPr lang="nl-NL" sz="2800" i="1" kern="1200" dirty="0" err="1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against</a:t>
            </a:r>
            <a:r>
              <a:rPr lang="nl-NL" sz="2800" i="1" kern="1200" dirty="0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 </a:t>
            </a:r>
            <a:r>
              <a:rPr lang="nl-NL" sz="2800" i="1" kern="1200" dirty="0" err="1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each</a:t>
            </a:r>
            <a:r>
              <a:rPr lang="nl-NL" sz="2800" i="1" kern="1200" dirty="0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 </a:t>
            </a:r>
            <a:r>
              <a:rPr lang="nl-NL" sz="2800" i="1" kern="1200" dirty="0" err="1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other</a:t>
            </a:r>
            <a:r>
              <a:rPr lang="nl-NL" sz="2800" i="1" kern="1200" dirty="0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 in </a:t>
            </a:r>
            <a:r>
              <a:rPr lang="nl-NL" sz="2800" i="1" kern="1200" dirty="0" err="1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space</a:t>
            </a:r>
            <a:r>
              <a:rPr lang="nl-NL" sz="2800" i="1" kern="1200" dirty="0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!</a:t>
            </a:r>
            <a:r>
              <a:rPr lang="nl-NL" sz="2800" kern="1200" dirty="0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  </a:t>
            </a:r>
          </a:p>
          <a:p>
            <a:pPr lvl="0">
              <a:lnSpc>
                <a:spcPct val="112000"/>
              </a:lnSpc>
              <a:spcBef>
                <a:spcPts val="900"/>
              </a:spcBef>
            </a:pPr>
            <a:r>
              <a:rPr lang="nl-NL" sz="2800" kern="1200" dirty="0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Genre: </a:t>
            </a:r>
            <a:r>
              <a:rPr lang="nl-NL" sz="2800" kern="1200" dirty="0" err="1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Physics-based</a:t>
            </a:r>
            <a:r>
              <a:rPr lang="nl-NL" sz="2800" kern="1200" dirty="0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, action			  Target </a:t>
            </a:r>
            <a:r>
              <a:rPr lang="nl-NL" sz="2800" kern="1200" dirty="0" err="1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audience</a:t>
            </a:r>
            <a:r>
              <a:rPr lang="nl-NL" sz="2800" kern="1200" dirty="0">
                <a:solidFill>
                  <a:schemeClr val="tx2">
                    <a:lumMod val="75000"/>
                  </a:schemeClr>
                </a:solidFill>
                <a:latin typeface="Earth Orbiter" pitchFamily="2" charset="0"/>
                <a:ea typeface="+mn-ea"/>
                <a:cs typeface="Arial" panose="020B0604020202020204" pitchFamily="34" charset="0"/>
              </a:rPr>
              <a:t>: 12+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2" y="0"/>
            <a:ext cx="91440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294275" y="1151525"/>
            <a:ext cx="8444400" cy="362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2000"/>
              </a:lnSpc>
              <a:spcBef>
                <a:spcPts val="900"/>
              </a:spcBef>
            </a:pPr>
            <a:r>
              <a:rPr lang="nl-NL" sz="2000" kern="1200" dirty="0">
                <a:solidFill>
                  <a:schemeClr val="bg2">
                    <a:lumMod val="60000"/>
                    <a:lumOff val="40000"/>
                  </a:schemeClr>
                </a:solidFill>
                <a:latin typeface="Earth Orbiter" pitchFamily="2" charset="0"/>
                <a:ea typeface="+mn-ea"/>
                <a:cs typeface="+mn-cs"/>
              </a:rPr>
              <a:t>The </a:t>
            </a:r>
            <a:r>
              <a:rPr lang="nl-NL" sz="2000" kern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Earth Orbiter" pitchFamily="2" charset="0"/>
                <a:ea typeface="+mn-ea"/>
                <a:cs typeface="+mn-cs"/>
              </a:rPr>
              <a:t>world</a:t>
            </a:r>
            <a:r>
              <a:rPr lang="nl-NL" sz="2000" kern="1200" dirty="0">
                <a:solidFill>
                  <a:schemeClr val="bg2">
                    <a:lumMod val="60000"/>
                    <a:lumOff val="40000"/>
                  </a:schemeClr>
                </a:solidFill>
                <a:latin typeface="Earth Orbiter" pitchFamily="2" charset="0"/>
                <a:ea typeface="+mn-ea"/>
                <a:cs typeface="+mn-cs"/>
              </a:rPr>
              <a:t> is set in a </a:t>
            </a:r>
            <a:r>
              <a:rPr lang="nl-NL" sz="2000" kern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Earth Orbiter" pitchFamily="2" charset="0"/>
                <a:ea typeface="+mn-ea"/>
                <a:cs typeface="+mn-cs"/>
              </a:rPr>
              <a:t>zoomed</a:t>
            </a:r>
            <a:r>
              <a:rPr lang="nl-NL" sz="2000" kern="1200" dirty="0">
                <a:solidFill>
                  <a:schemeClr val="bg2">
                    <a:lumMod val="60000"/>
                    <a:lumOff val="40000"/>
                  </a:schemeClr>
                </a:solidFill>
                <a:latin typeface="Earth Orbiter" pitchFamily="2" charset="0"/>
                <a:ea typeface="+mn-ea"/>
                <a:cs typeface="+mn-cs"/>
              </a:rPr>
              <a:t> out </a:t>
            </a:r>
            <a:r>
              <a:rPr lang="nl-NL" sz="2000" kern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Earth Orbiter" pitchFamily="2" charset="0"/>
                <a:ea typeface="+mn-ea"/>
                <a:cs typeface="+mn-cs"/>
              </a:rPr>
              <a:t>spacefield</a:t>
            </a:r>
            <a:r>
              <a:rPr lang="nl-NL" sz="2000" kern="1200" dirty="0">
                <a:solidFill>
                  <a:schemeClr val="bg2">
                    <a:lumMod val="60000"/>
                    <a:lumOff val="40000"/>
                  </a:schemeClr>
                </a:solidFill>
                <a:latin typeface="Earth Orbiter" pitchFamily="2" charset="0"/>
                <a:ea typeface="+mn-ea"/>
                <a:cs typeface="+mn-cs"/>
              </a:rPr>
              <a:t>.</a:t>
            </a:r>
          </a:p>
          <a:p>
            <a:pPr lvl="0">
              <a:lnSpc>
                <a:spcPct val="112000"/>
              </a:lnSpc>
              <a:spcBef>
                <a:spcPts val="900"/>
              </a:spcBef>
            </a:pPr>
            <a:endParaRPr lang="nl-NL" sz="2000" kern="1200" dirty="0">
              <a:solidFill>
                <a:schemeClr val="bg2">
                  <a:lumMod val="60000"/>
                  <a:lumOff val="40000"/>
                </a:schemeClr>
              </a:solidFill>
              <a:latin typeface="Earth Orbiter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" sz="1400" b="0" i="0" u="none" strike="noStrike" kern="0" cap="none" spc="0" normalizeH="0" baseline="0" noProof="0" dirty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Jockey One"/>
              <a:ea typeface="Jockey One"/>
              <a:cs typeface="Jockey One"/>
              <a:sym typeface="Jockey One"/>
            </a:endParaRPr>
          </a:p>
        </p:txBody>
      </p:sp>
    </p:spTree>
    <p:extLst>
      <p:ext uri="{BB962C8B-B14F-4D97-AF65-F5344CB8AC3E}">
        <p14:creationId xmlns:p14="http://schemas.microsoft.com/office/powerpoint/2010/main" val="3302402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2" y="0"/>
            <a:ext cx="91440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294275" y="1151525"/>
            <a:ext cx="8444400" cy="362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3464" lvl="0" indent="-283464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nl-NL" sz="2000" kern="1200" dirty="0" err="1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Two</a:t>
            </a:r>
            <a:r>
              <a:rPr lang="nl-NL" sz="2000" kern="1200" dirty="0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 </a:t>
            </a:r>
            <a:r>
              <a:rPr lang="nl-NL" sz="2000" kern="1200" dirty="0" err="1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player</a:t>
            </a:r>
            <a:r>
              <a:rPr lang="nl-NL" sz="2000" kern="1200" dirty="0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 </a:t>
            </a:r>
            <a:r>
              <a:rPr lang="nl-NL" sz="2000" kern="1200" dirty="0" err="1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deathmatch</a:t>
            </a:r>
            <a:r>
              <a:rPr lang="nl-NL" sz="2000" kern="1200" dirty="0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 </a:t>
            </a:r>
          </a:p>
          <a:p>
            <a:pPr marL="283464" lvl="0" indent="-283464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nl-NL" sz="2000" kern="1200" dirty="0" err="1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Players</a:t>
            </a:r>
            <a:r>
              <a:rPr lang="nl-NL" sz="2000" kern="1200" dirty="0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 are </a:t>
            </a:r>
            <a:r>
              <a:rPr lang="nl-NL" sz="2000" kern="1200" dirty="0" err="1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Spaceships</a:t>
            </a:r>
            <a:endParaRPr lang="nl-NL" sz="2000" kern="1200" dirty="0">
              <a:solidFill>
                <a:schemeClr val="tx2">
                  <a:lumMod val="75000"/>
                </a:schemeClr>
              </a:solidFill>
              <a:latin typeface="Corbel" panose="020B0503020204020204"/>
              <a:ea typeface="+mn-ea"/>
              <a:cs typeface="+mn-cs"/>
            </a:endParaRPr>
          </a:p>
          <a:p>
            <a:pPr marL="283464" lvl="0" indent="-283464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nl-NL" sz="2000" kern="1200" dirty="0">
              <a:solidFill>
                <a:schemeClr val="tx2">
                  <a:lumMod val="75000"/>
                </a:schemeClr>
              </a:solidFill>
              <a:latin typeface="Corbel" panose="020B0503020204020204"/>
              <a:ea typeface="+mn-ea"/>
              <a:cs typeface="+mn-cs"/>
            </a:endParaRPr>
          </a:p>
          <a:p>
            <a:pPr marL="283464" lvl="0" indent="-283464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nl-NL" sz="2000" kern="1200" dirty="0" err="1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Players</a:t>
            </a:r>
            <a:r>
              <a:rPr lang="nl-NL" sz="2000" kern="1200" dirty="0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 win </a:t>
            </a:r>
            <a:r>
              <a:rPr lang="nl-NL" sz="2000" kern="1200" dirty="0" err="1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by</a:t>
            </a:r>
            <a:r>
              <a:rPr lang="nl-NL" sz="2000" kern="1200" dirty="0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 </a:t>
            </a:r>
            <a:r>
              <a:rPr lang="nl-NL" sz="2000" kern="1200" dirty="0" err="1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destroying</a:t>
            </a:r>
            <a:r>
              <a:rPr lang="nl-NL" sz="2000" kern="1200" dirty="0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 </a:t>
            </a:r>
            <a:r>
              <a:rPr lang="nl-NL" sz="2000" kern="1200" dirty="0" err="1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the</a:t>
            </a:r>
            <a:r>
              <a:rPr lang="nl-NL" sz="2000" kern="1200" dirty="0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 </a:t>
            </a:r>
            <a:r>
              <a:rPr lang="nl-NL" sz="2000" kern="1200" dirty="0" err="1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other</a:t>
            </a:r>
            <a:r>
              <a:rPr lang="nl-NL" sz="2000" kern="1200" dirty="0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 </a:t>
            </a:r>
            <a:r>
              <a:rPr lang="nl-NL" sz="2000" kern="1200" dirty="0" err="1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player</a:t>
            </a:r>
            <a:r>
              <a:rPr lang="nl-NL" sz="2000" kern="1200" dirty="0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 off </a:t>
            </a:r>
            <a:r>
              <a:rPr lang="nl-NL" sz="2000" kern="1200" dirty="0" err="1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the</a:t>
            </a:r>
            <a:r>
              <a:rPr lang="nl-NL" sz="2000" kern="1200" dirty="0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 arena</a:t>
            </a:r>
          </a:p>
          <a:p>
            <a:pPr marL="283464" lvl="0" indent="-283464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nl-NL" sz="2000" kern="1200" dirty="0" err="1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Player</a:t>
            </a:r>
            <a:r>
              <a:rPr lang="nl-NL" sz="2000" kern="1200" dirty="0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 </a:t>
            </a:r>
            <a:r>
              <a:rPr lang="nl-NL" sz="2000" kern="1200" dirty="0" err="1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can</a:t>
            </a:r>
            <a:r>
              <a:rPr lang="nl-NL" sz="2000" kern="1200" dirty="0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 </a:t>
            </a:r>
            <a:r>
              <a:rPr lang="nl-NL" sz="2000" kern="1200" dirty="0" err="1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use</a:t>
            </a:r>
            <a:r>
              <a:rPr lang="nl-NL" sz="2000" kern="1200" dirty="0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 power-ups </a:t>
            </a:r>
            <a:r>
              <a:rPr lang="nl-NL" sz="2000" kern="1200" dirty="0" err="1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and</a:t>
            </a:r>
            <a:r>
              <a:rPr lang="nl-NL" sz="2000" kern="1200" dirty="0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 </a:t>
            </a:r>
            <a:r>
              <a:rPr lang="nl-NL" sz="2000" kern="1200" dirty="0" err="1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also</a:t>
            </a:r>
            <a:r>
              <a:rPr lang="nl-NL" sz="2000" kern="1200" dirty="0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 </a:t>
            </a:r>
            <a:r>
              <a:rPr lang="nl-NL" sz="2000" kern="1200" dirty="0" err="1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destroy</a:t>
            </a:r>
            <a:r>
              <a:rPr lang="nl-NL" sz="2000" kern="1200" dirty="0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 </a:t>
            </a:r>
            <a:r>
              <a:rPr lang="nl-NL" sz="2000" kern="1200" dirty="0" err="1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the</a:t>
            </a:r>
            <a:r>
              <a:rPr lang="nl-NL" sz="2000" kern="1200" dirty="0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 </a:t>
            </a:r>
            <a:r>
              <a:rPr lang="nl-NL" sz="2000" kern="1200" dirty="0" err="1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enviroment</a:t>
            </a:r>
            <a:r>
              <a:rPr lang="nl-NL" sz="2000" kern="1200" dirty="0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 </a:t>
            </a:r>
            <a:r>
              <a:rPr lang="nl-NL" sz="2000" kern="1200" dirty="0" err="1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planets</a:t>
            </a:r>
            <a:r>
              <a:rPr lang="nl-NL" sz="2000" kern="1200" dirty="0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 </a:t>
            </a:r>
            <a:r>
              <a:rPr lang="nl-NL" sz="2000" kern="1200" dirty="0" err="1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to</a:t>
            </a:r>
            <a:r>
              <a:rPr lang="nl-NL" sz="2000" kern="1200" dirty="0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 </a:t>
            </a:r>
            <a:r>
              <a:rPr lang="nl-NL" sz="2000" kern="1200" dirty="0" err="1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triumph</a:t>
            </a:r>
            <a:r>
              <a:rPr lang="nl-NL" sz="2000" kern="1200" dirty="0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 over </a:t>
            </a:r>
            <a:r>
              <a:rPr lang="nl-NL" sz="2000" kern="1200" dirty="0" err="1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the</a:t>
            </a:r>
            <a:r>
              <a:rPr lang="nl-NL" sz="2000" kern="1200" dirty="0">
                <a:solidFill>
                  <a:schemeClr val="tx2">
                    <a:lumMod val="75000"/>
                  </a:schemeClr>
                </a:solidFill>
                <a:latin typeface="Corbel" panose="020B0503020204020204"/>
                <a:ea typeface="+mn-ea"/>
                <a:cs typeface="+mn-cs"/>
              </a:rPr>
              <a:t> opponent.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" sz="1400" b="0" i="0" u="none" strike="noStrike" kern="0" cap="none" spc="0" normalizeH="0" baseline="0" noProof="0" dirty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Jockey One"/>
              <a:ea typeface="Jockey One"/>
              <a:cs typeface="Jockey One"/>
              <a:sym typeface="Jockey One"/>
            </a:endParaRPr>
          </a:p>
        </p:txBody>
      </p:sp>
    </p:spTree>
    <p:extLst>
      <p:ext uri="{BB962C8B-B14F-4D97-AF65-F5344CB8AC3E}">
        <p14:creationId xmlns:p14="http://schemas.microsoft.com/office/powerpoint/2010/main" val="1945497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2" y="0"/>
            <a:ext cx="91440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294275" y="1151525"/>
            <a:ext cx="8444400" cy="362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" sz="1400" b="0" i="0" u="none" strike="noStrike" kern="0" cap="none" spc="0" normalizeH="0" baseline="0" noProof="0" dirty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Jockey One"/>
              <a:ea typeface="Jockey One"/>
              <a:cs typeface="Jockey One"/>
              <a:sym typeface="Jockey One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>
              <a:latin typeface="Earth Orbit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783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5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2" y="0"/>
            <a:ext cx="91440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3999" cy="514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" sz="6000" dirty="0">
                <a:solidFill>
                  <a:srgbClr val="999999"/>
                </a:solidFill>
                <a:latin typeface="Earth Orbiter" pitchFamily="2" charset="0"/>
                <a:ea typeface="Jockey One"/>
                <a:cs typeface="Jockey One"/>
                <a:sym typeface="Jockey One"/>
              </a:rPr>
              <a:t>Thank you  for your attention!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" sz="6000" dirty="0">
                <a:solidFill>
                  <a:srgbClr val="999999"/>
                </a:solidFill>
                <a:latin typeface="Earth Orbiter" pitchFamily="2" charset="0"/>
                <a:ea typeface="Jockey One"/>
                <a:cs typeface="Jockey One"/>
                <a:sym typeface="Jockey One"/>
              </a:rPr>
              <a:t>Any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" sz="6000" dirty="0">
                <a:solidFill>
                  <a:srgbClr val="999999"/>
                </a:solidFill>
                <a:latin typeface="Earth Orbiter" pitchFamily="2" charset="0"/>
                <a:ea typeface="Jockey One"/>
                <a:cs typeface="Jockey One"/>
                <a:sym typeface="Jockey One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8503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2" y="0"/>
            <a:ext cx="91440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916714" y="2173160"/>
            <a:ext cx="6847059" cy="7971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NL" sz="4000" dirty="0">
                <a:solidFill>
                  <a:srgbClr val="666666"/>
                </a:solidFill>
                <a:latin typeface="Earth Orbiter" pitchFamily="2" charset="0"/>
                <a:ea typeface="Jockey One"/>
                <a:cs typeface="Jockey One"/>
                <a:sym typeface="Jockey One"/>
              </a:rPr>
              <a:t>No</a:t>
            </a:r>
            <a:r>
              <a:rPr lang="de" sz="4000" dirty="0">
                <a:solidFill>
                  <a:srgbClr val="666666"/>
                </a:solidFill>
                <a:latin typeface="Earth Orbiter" pitchFamily="2" charset="0"/>
                <a:ea typeface="Jockey One"/>
                <a:cs typeface="Jockey One"/>
                <a:sym typeface="Jockey One"/>
              </a:rPr>
              <a:t>w </a:t>
            </a:r>
            <a:r>
              <a:rPr lang="nl-NL" sz="4000" dirty="0">
                <a:solidFill>
                  <a:srgbClr val="666666"/>
                </a:solidFill>
                <a:latin typeface="Earth Orbiter" pitchFamily="2" charset="0"/>
                <a:ea typeface="Jockey One"/>
                <a:cs typeface="Jockey One"/>
                <a:sym typeface="Jockey One"/>
              </a:rPr>
              <a:t>The boring stuff</a:t>
            </a:r>
            <a:endParaRPr lang="de" sz="4000" dirty="0">
              <a:solidFill>
                <a:srgbClr val="666666"/>
              </a:solidFill>
              <a:latin typeface="Earth Orbiter" pitchFamily="2" charset="0"/>
              <a:ea typeface="Jockey One"/>
              <a:cs typeface="Jockey One"/>
              <a:sym typeface="Jockey One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3669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2" y="0"/>
            <a:ext cx="91440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2545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>
                <a:solidFill>
                  <a:srgbClr val="666666"/>
                </a:solidFill>
                <a:latin typeface="Earth Orbiter" pitchFamily="2" charset="0"/>
                <a:ea typeface="Jockey One"/>
                <a:cs typeface="Jockey One"/>
                <a:sym typeface="Jockey One"/>
              </a:rPr>
              <a:t>Content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827225"/>
            <a:ext cx="8520600" cy="404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de" dirty="0">
                <a:solidFill>
                  <a:srgbClr val="999999"/>
                </a:solidFill>
                <a:latin typeface="Jockey One"/>
                <a:ea typeface="Jockey One"/>
                <a:cs typeface="Jockey One"/>
                <a:sym typeface="Jockey One"/>
              </a:rPr>
              <a:t>Game Elements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de" dirty="0">
                <a:solidFill>
                  <a:srgbClr val="999999"/>
                </a:solidFill>
                <a:latin typeface="Jockey One"/>
                <a:ea typeface="Jockey One"/>
                <a:cs typeface="Jockey One"/>
                <a:sym typeface="Jockey One"/>
              </a:rPr>
              <a:t>Moodboard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de" dirty="0">
                <a:solidFill>
                  <a:srgbClr val="999999"/>
                </a:solidFill>
                <a:latin typeface="Jockey One"/>
                <a:ea typeface="Jockey One"/>
                <a:cs typeface="Jockey One"/>
                <a:sym typeface="Jockey One"/>
              </a:rPr>
              <a:t>Stylesheet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de" dirty="0">
                <a:solidFill>
                  <a:srgbClr val="999999"/>
                </a:solidFill>
                <a:latin typeface="Jockey One"/>
                <a:ea typeface="Jockey One"/>
                <a:cs typeface="Jockey One"/>
                <a:sym typeface="Jockey One"/>
              </a:rPr>
              <a:t>Concept Art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de" dirty="0">
                <a:solidFill>
                  <a:srgbClr val="999999"/>
                </a:solidFill>
                <a:latin typeface="Jockey One"/>
                <a:ea typeface="Jockey One"/>
                <a:cs typeface="Jockey One"/>
                <a:sym typeface="Jockey One"/>
              </a:rPr>
              <a:t>Mockup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de" dirty="0">
                <a:solidFill>
                  <a:srgbClr val="999999"/>
                </a:solidFill>
                <a:latin typeface="Jockey One"/>
                <a:ea typeface="Jockey One"/>
                <a:cs typeface="Jockey One"/>
                <a:sym typeface="Jockey One"/>
              </a:rPr>
              <a:t>Flwchart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de" dirty="0">
                <a:solidFill>
                  <a:srgbClr val="999999"/>
                </a:solidFill>
                <a:latin typeface="Jockey One"/>
                <a:ea typeface="Jockey One"/>
                <a:cs typeface="Jockey One"/>
                <a:sym typeface="Jockey One"/>
              </a:rPr>
              <a:t>Planning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de" dirty="0">
                <a:solidFill>
                  <a:srgbClr val="999999"/>
                </a:solidFill>
                <a:latin typeface="Jockey One"/>
                <a:ea typeface="Jockey One"/>
                <a:cs typeface="Jockey One"/>
                <a:sym typeface="Jockey One"/>
              </a:rPr>
              <a:t>Prototype Game</a:t>
            </a:r>
          </a:p>
          <a:p>
            <a:pPr lvl="0">
              <a:spcBef>
                <a:spcPts val="0"/>
              </a:spcBef>
              <a:buNone/>
            </a:pPr>
            <a:endParaRPr dirty="0">
              <a:latin typeface="Jockey One"/>
              <a:ea typeface="Jockey One"/>
              <a:cs typeface="Jockey One"/>
              <a:sym typeface="Jockey O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2" y="0"/>
            <a:ext cx="91440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>
                <a:solidFill>
                  <a:srgbClr val="666666"/>
                </a:solidFill>
                <a:latin typeface="Earth Orbiter" pitchFamily="2" charset="0"/>
                <a:ea typeface="Jockey One"/>
                <a:cs typeface="Jockey One"/>
                <a:sym typeface="Jockey One"/>
              </a:rPr>
              <a:t>Game Elements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de">
                <a:solidFill>
                  <a:srgbClr val="999999"/>
                </a:solidFill>
                <a:latin typeface="Jockey One"/>
                <a:ea typeface="Jockey One"/>
                <a:cs typeface="Jockey One"/>
                <a:sym typeface="Jockey One"/>
              </a:rPr>
              <a:t>Theme: 	Spaceships fighting against each other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>
              <a:solidFill>
                <a:srgbClr val="999999"/>
              </a:solidFill>
              <a:latin typeface="Jockey One"/>
              <a:ea typeface="Jockey One"/>
              <a:cs typeface="Jockey One"/>
              <a:sym typeface="Jockey One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de">
                <a:solidFill>
                  <a:srgbClr val="999999"/>
                </a:solidFill>
                <a:latin typeface="Jockey One"/>
                <a:ea typeface="Jockey One"/>
                <a:cs typeface="Jockey One"/>
                <a:sym typeface="Jockey One"/>
              </a:rPr>
              <a:t>Essences:	Shooting in space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de">
                <a:solidFill>
                  <a:srgbClr val="999999"/>
                </a:solidFill>
                <a:latin typeface="Jockey One"/>
                <a:ea typeface="Jockey One"/>
                <a:cs typeface="Jockey One"/>
                <a:sym typeface="Jockey One"/>
              </a:rPr>
              <a:t>		Collecting  money to upgrade your ship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de">
                <a:solidFill>
                  <a:srgbClr val="999999"/>
                </a:solidFill>
                <a:latin typeface="Jockey One"/>
                <a:ea typeface="Jockey One"/>
                <a:cs typeface="Jockey One"/>
                <a:sym typeface="Jockey One"/>
              </a:rPr>
              <a:t>		Destruction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de">
                <a:solidFill>
                  <a:srgbClr val="999999"/>
                </a:solidFill>
                <a:latin typeface="Jockey One"/>
                <a:ea typeface="Jockey One"/>
                <a:cs typeface="Jockey One"/>
                <a:sym typeface="Jockey One"/>
              </a:rPr>
              <a:t>Conflicts:	Man vs. Man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>
              <a:solidFill>
                <a:srgbClr val="999999"/>
              </a:solidFill>
              <a:latin typeface="Jockey One"/>
              <a:ea typeface="Jockey One"/>
              <a:cs typeface="Jockey One"/>
              <a:sym typeface="Jockey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123</Words>
  <Application>Microsoft Office PowerPoint</Application>
  <PresentationFormat>On-screen Show (16:9)</PresentationFormat>
  <Paragraphs>43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Corbel</vt:lpstr>
      <vt:lpstr>Arial</vt:lpstr>
      <vt:lpstr>Earth Orbiter</vt:lpstr>
      <vt:lpstr>Jockey One</vt:lpstr>
      <vt:lpstr>simple-light-2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The boring stuff </vt:lpstr>
      <vt:lpstr>Content</vt:lpstr>
      <vt:lpstr>Game Elements </vt:lpstr>
      <vt:lpstr>Moodboard </vt:lpstr>
      <vt:lpstr>PowerPoint Presentation</vt:lpstr>
      <vt:lpstr>Concept  </vt:lpstr>
      <vt:lpstr>Concept  </vt:lpstr>
      <vt:lpstr>PowerPoint Presentation</vt:lpstr>
      <vt:lpstr>Flowchart  </vt:lpstr>
      <vt:lpstr>Planning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Glenn Bakker</cp:lastModifiedBy>
  <cp:revision>7</cp:revision>
  <dcterms:modified xsi:type="dcterms:W3CDTF">2017-02-15T15:02:55Z</dcterms:modified>
</cp:coreProperties>
</file>